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1" r:id="rId9"/>
    <p:sldId id="262" r:id="rId10"/>
    <p:sldId id="260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14124-9CCC-4338-B1B8-5A86C9F13C91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71D04-6198-4DE2-9CE5-1C89D874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9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71D04-6198-4DE2-9CE5-1C89D8740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7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DC5750-A820-4A3B-96EE-367462A0453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BABFA6-7CFA-405E-803B-F7F7B476BE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340768"/>
            <a:ext cx="7848600" cy="1927225"/>
          </a:xfrm>
        </p:spPr>
        <p:txBody>
          <a:bodyPr/>
          <a:lstStyle/>
          <a:p>
            <a:r>
              <a:rPr lang="hr-HR" dirty="0" smtClean="0"/>
              <a:t>Božić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Xmas Markets Ltd. - Creating Seasonal Experien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11" y="3501008"/>
            <a:ext cx="4020541" cy="28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ristmas tree with word XMAS at the mountain - Download Free Vectors,  Clipart Graphics &amp; Vector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90" y="751181"/>
            <a:ext cx="3450293" cy="21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Božić u doba pandemije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Calibri" pitchFamily="34" charset="0"/>
                <a:cs typeface="Calibri" pitchFamily="34" charset="0"/>
              </a:rPr>
              <a:t>Zbog pandemije Covid-19 uvedne su mjere </a:t>
            </a:r>
          </a:p>
          <a:p>
            <a:r>
              <a:rPr lang="hr-HR" sz="2800" dirty="0" smtClean="0">
                <a:latin typeface="Calibri" pitchFamily="34" charset="0"/>
                <a:cs typeface="Calibri" pitchFamily="34" charset="0"/>
              </a:rPr>
              <a:t>U crkvama može biti 25 vjernika,ne smije biti zbor</a:t>
            </a:r>
          </a:p>
          <a:p>
            <a:r>
              <a:rPr lang="hr-HR" sz="2800" dirty="0" smtClean="0">
                <a:latin typeface="Calibri" pitchFamily="34" charset="0"/>
                <a:cs typeface="Calibri" pitchFamily="34" charset="0"/>
              </a:rPr>
              <a:t>Advent U Zagrebu će se održati uz pridržavanja epidemioloških mjera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Program Adventa u Zagreb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6221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živite čarobni Advent u Zagreb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12720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IZRADIO:JAKOV JAKŠIĆ 8 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slavljenja Božića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Božić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se do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pred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kraj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IV.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stoljeća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obilježavao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6.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siječnja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da bi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potom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bio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premješten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25.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prosinca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kako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bi se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potisnula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još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Aurelija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(270.-275.)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uvedena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rimska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svetkovina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Natalis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Solis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Invicti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padala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vrijeme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zimske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obratnice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800" dirty="0">
                <a:latin typeface="Calibri" pitchFamily="34" charset="0"/>
                <a:cs typeface="Calibri" pitchFamily="34" charset="0"/>
              </a:rPr>
              <a:t>Kršćani su vrlo rano taj dan Isusovog rođenja smatrali i početkom nove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godine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800" dirty="0">
                <a:latin typeface="Calibri" pitchFamily="34" charset="0"/>
                <a:cs typeface="Calibri" pitchFamily="34" charset="0"/>
              </a:rPr>
              <a:t>Kršćani su vrlo rano taj dan Isusovog rođenja smatrali i početkom nove godine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Božnićni običaji i tradicija u narodu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Uz Božić su i uobičajeni običaji</a:t>
            </a:r>
          </a:p>
          <a:p>
            <a:r>
              <a:rPr lang="hr-HR" sz="2800" dirty="0" smtClean="0"/>
              <a:t>U vrijeme došašća izrađuje se adventski vijenac s četiri svijeće i svake adventske nedjelje se pali jedna svijeća</a:t>
            </a:r>
            <a:endParaRPr lang="hr-HR" sz="2800" dirty="0"/>
          </a:p>
          <a:p>
            <a:endParaRPr lang="hr-HR" sz="2800" dirty="0" smtClean="0"/>
          </a:p>
          <a:p>
            <a:endParaRPr lang="hr-HR" sz="2800" dirty="0"/>
          </a:p>
          <a:p>
            <a:endParaRPr lang="hr-HR" sz="2800" dirty="0" smtClean="0"/>
          </a:p>
          <a:p>
            <a:r>
              <a:rPr lang="hr-HR" sz="2800" dirty="0" smtClean="0"/>
              <a:t>Za blagdan Sv.Barbare se sije pšenica i kasnije se  se stavlja ispod bora</a:t>
            </a:r>
          </a:p>
        </p:txBody>
      </p:sp>
      <p:pic>
        <p:nvPicPr>
          <p:cNvPr id="1030" name="Picture 6" descr="POČELO JE VRIJEME DOŠAŠĆA: Evo zašto se slavi i što ono zapravo predstavlja  za kršćane! | Dnevno.h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41814"/>
            <a:ext cx="2520280" cy="171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agdan Sv.Lucije i sijanje pšenice | Dječji rođenda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64" y="4783659"/>
            <a:ext cx="1406129" cy="18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Za blagdan Sv.Nikole djeca dobivaju poklone,dan prije blagdana svetog Nikole čiste i stavljaju ih na prozor,ako su djeca bila dobra onda će im darove donijeti sv.Nikola,a ako su djeca bila zločesta odna će im Krampus donijeti zlatnu šibu</a:t>
            </a:r>
            <a:endParaRPr lang="en-US" sz="2800" dirty="0"/>
          </a:p>
        </p:txBody>
      </p:sp>
      <p:pic>
        <p:nvPicPr>
          <p:cNvPr id="3074" name="Picture 2" descr="Gornjogradski 'Sveti Nikola i Krampus' darivali djecu – Križevci.in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389342" cy="3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veti Nikola - Zima - Pjesme - Naklada Bombon - Zabava, igra i učenje kroz  sva godišnja do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1650671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ŠIBA Instagram posts (photos and videos) - Picuki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 Badnjak se kuća čisti,posprema i ukrašuje</a:t>
            </a:r>
          </a:p>
          <a:p>
            <a:r>
              <a:rPr lang="hr-HR" sz="2800" dirty="0" smtClean="0"/>
              <a:t>Donosi se Božićno drvce i ukrašuje se</a:t>
            </a:r>
          </a:p>
          <a:p>
            <a:r>
              <a:rPr lang="hr-HR" sz="2800" dirty="0" smtClean="0"/>
              <a:t>Na Badnjak se posti,to znači da se ne jede meso</a:t>
            </a:r>
          </a:p>
          <a:p>
            <a:r>
              <a:rPr lang="hr-HR" sz="2800" dirty="0" smtClean="0"/>
              <a:t>Ispod bora se stavljaju jaslice</a:t>
            </a:r>
          </a:p>
          <a:p>
            <a:r>
              <a:rPr lang="hr-HR" sz="2800" dirty="0" smtClean="0"/>
              <a:t>Ide se na misu polnoćku</a:t>
            </a:r>
            <a:endParaRPr lang="hr-HR" sz="2800" dirty="0"/>
          </a:p>
        </p:txBody>
      </p:sp>
      <p:pic>
        <p:nvPicPr>
          <p:cNvPr id="4098" name="Picture 2" descr="Bor i jaslice za srca — Coolinar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484276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slice set, s lampicama 10 LED - Jeftinije.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544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Za Božiće se rano ustaje i obitelj si međusobno čestita Božić,imaju obilan doručak</a:t>
            </a:r>
          </a:p>
          <a:p>
            <a:r>
              <a:rPr lang="hr-HR" sz="2800" dirty="0" smtClean="0"/>
              <a:t>Poslije doručka se sprema i ide na Sv.misu</a:t>
            </a:r>
          </a:p>
          <a:p>
            <a:r>
              <a:rPr lang="hr-HR" sz="2800" dirty="0" smtClean="0"/>
              <a:t>Poslije sv.mise se za stolom skuplja cijela obitelj i ruča</a:t>
            </a:r>
            <a:endParaRPr lang="en-US" sz="2800" dirty="0"/>
          </a:p>
        </p:txBody>
      </p:sp>
      <p:pic>
        <p:nvPicPr>
          <p:cNvPr id="5122" name="Picture 2" descr="How to feed a crowd at Christmas - Festive food calcul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ristmas Tree And Presents Gifts, Xmas Tree Decorated With Toys,.. Stock  Photo, Picture And Royalty Free Image. Image 47766720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16838"/>
            <a:ext cx="1758341" cy="26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Božićne pjesme i blagdani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Najpoznatija Božićna pjesma je Tiha noć </a:t>
            </a:r>
            <a:r>
              <a:rPr lang="de-DE" sz="2800" dirty="0"/>
              <a:t>originalu </a:t>
            </a:r>
            <a:r>
              <a:rPr lang="de-DE" sz="2800" i="1" dirty="0"/>
              <a:t>Stille Nacht</a:t>
            </a:r>
            <a:r>
              <a:rPr lang="de-DE" sz="2800" dirty="0"/>
              <a:t>, koju je uglazbio </a:t>
            </a:r>
            <a:r>
              <a:rPr lang="hr-HR" sz="2800" dirty="0" smtClean="0"/>
              <a:t>Franz Guber</a:t>
            </a:r>
            <a:r>
              <a:rPr lang="de-DE" sz="2800" dirty="0" smtClean="0"/>
              <a:t>r</a:t>
            </a:r>
            <a:r>
              <a:rPr lang="de-DE" sz="2800" dirty="0"/>
              <a:t>, a stihove je napisao svećenik </a:t>
            </a:r>
            <a:r>
              <a:rPr lang="hr-HR" sz="2800" dirty="0" smtClean="0"/>
              <a:t>Josef Mohr</a:t>
            </a:r>
          </a:p>
          <a:p>
            <a:r>
              <a:rPr lang="hr-HR" sz="2800" dirty="0" smtClean="0"/>
              <a:t>Također je poznata pjesma Zvončići(</a:t>
            </a:r>
            <a:r>
              <a:rPr lang="en-US" sz="2800" dirty="0"/>
              <a:t>Jingle </a:t>
            </a:r>
            <a:r>
              <a:rPr lang="en-US" sz="2800" dirty="0" smtClean="0"/>
              <a:t>Bells</a:t>
            </a:r>
            <a:r>
              <a:rPr lang="hr-HR" sz="2800" dirty="0" smtClean="0"/>
              <a:t>) koje je 1857 napisao James Pierpont </a:t>
            </a:r>
          </a:p>
          <a:p>
            <a:r>
              <a:rPr lang="vi-VN" sz="2800" dirty="0"/>
              <a:t>Još jedna često izvođena pjesma diljem svijeta jest </a:t>
            </a:r>
            <a:r>
              <a:rPr lang="vi-VN" sz="2800" i="1" dirty="0"/>
              <a:t>Mi želimo sretan Božić</a:t>
            </a:r>
            <a:r>
              <a:rPr lang="vi-VN" sz="2800" dirty="0"/>
              <a:t> (</a:t>
            </a:r>
            <a:r>
              <a:rPr lang="vi-VN" sz="2800" i="1" dirty="0"/>
              <a:t>We Wish You a Merry Christmas</a:t>
            </a:r>
            <a:r>
              <a:rPr lang="vi-VN" sz="2800" dirty="0"/>
              <a:t>), stara </a:t>
            </a:r>
            <a:r>
              <a:rPr lang="vi-VN" sz="2800" dirty="0" smtClean="0"/>
              <a:t>engle</a:t>
            </a:r>
            <a:r>
              <a:rPr lang="hr-HR" sz="2800" dirty="0" smtClean="0"/>
              <a:t>ska </a:t>
            </a:r>
            <a:r>
              <a:rPr lang="vi-VN" sz="2800" dirty="0" smtClean="0"/>
              <a:t>pjesma </a:t>
            </a:r>
            <a:r>
              <a:rPr lang="vi-VN" sz="2800" dirty="0"/>
              <a:t>iz </a:t>
            </a:r>
            <a:r>
              <a:rPr lang="hr-HR" sz="2800" dirty="0" smtClean="0"/>
              <a:t>16.</a:t>
            </a:r>
            <a:r>
              <a:rPr lang="vi-VN" sz="2800" dirty="0" smtClean="0"/>
              <a:t>stoljeća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129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Hrvatske Božićne pjesme </a:t>
            </a:r>
          </a:p>
          <a:p>
            <a:r>
              <a:rPr lang="hr-HR" sz="2800" dirty="0" smtClean="0"/>
              <a:t>Neke od najpoznatijih su : Veselje ti navješćujem, U To vrijeme godišta,Svim na zemlji,Raduj te se narodi i Djetešce nam se rodilo </a:t>
            </a:r>
            <a:endParaRPr lang="en-US" sz="2800" dirty="0"/>
          </a:p>
        </p:txBody>
      </p:sp>
      <p:pic>
        <p:nvPicPr>
          <p:cNvPr id="2050" name="Picture 2" descr="Free Christmas Nature Wallpapers - Wallpaper C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90600"/>
          </a:xfrm>
        </p:spPr>
        <p:txBody>
          <a:bodyPr/>
          <a:lstStyle/>
          <a:p>
            <a:r>
              <a:rPr lang="hr-HR" dirty="0" smtClean="0"/>
              <a:t>Blagdani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768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Priprema za blagdan Božiča počinje Došašćem </a:t>
            </a:r>
          </a:p>
          <a:p>
            <a:r>
              <a:rPr lang="hr-HR" sz="2800" dirty="0" smtClean="0"/>
              <a:t>Sveta Barbara 4.prosinac</a:t>
            </a:r>
          </a:p>
          <a:p>
            <a:r>
              <a:rPr lang="hr-HR" sz="2800" dirty="0" smtClean="0"/>
              <a:t>Sveti Nikola 6.prosinac</a:t>
            </a:r>
          </a:p>
          <a:p>
            <a:r>
              <a:rPr lang="hr-HR" sz="2800" dirty="0" smtClean="0"/>
              <a:t>Sveta Lucija 13.prosinac</a:t>
            </a:r>
          </a:p>
          <a:p>
            <a:r>
              <a:rPr lang="hr-HR" sz="2800" dirty="0" smtClean="0"/>
              <a:t>Badnjak 24.prosinac</a:t>
            </a:r>
          </a:p>
          <a:p>
            <a:r>
              <a:rPr lang="hr-HR" sz="2800" dirty="0" smtClean="0"/>
              <a:t>Božić 25.prosinac</a:t>
            </a:r>
          </a:p>
          <a:p>
            <a:r>
              <a:rPr lang="hr-HR" sz="2800" dirty="0" smtClean="0"/>
              <a:t>Sveti Stjepan 26.prosinca </a:t>
            </a:r>
          </a:p>
          <a:p>
            <a:r>
              <a:rPr lang="hr-HR" sz="2800" dirty="0" smtClean="0"/>
              <a:t>Sveti Ivan 27.prosinca</a:t>
            </a:r>
          </a:p>
        </p:txBody>
      </p:sp>
    </p:spTree>
    <p:extLst>
      <p:ext uri="{BB962C8B-B14F-4D97-AF65-F5344CB8AC3E}">
        <p14:creationId xmlns:p14="http://schemas.microsoft.com/office/powerpoint/2010/main" val="36738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280</TotalTime>
  <Words>384</Words>
  <Application>Microsoft Office PowerPoint</Application>
  <PresentationFormat>Prikaz na zaslonu (4:3)</PresentationFormat>
  <Paragraphs>42</Paragraphs>
  <Slides>11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Calibri</vt:lpstr>
      <vt:lpstr>Clarity</vt:lpstr>
      <vt:lpstr>Božić</vt:lpstr>
      <vt:lpstr>Povijest slavljenja Božića </vt:lpstr>
      <vt:lpstr>Božnićni običaji i tradicija u narodu</vt:lpstr>
      <vt:lpstr>PowerPoint prezentacija</vt:lpstr>
      <vt:lpstr>PowerPoint prezentacija</vt:lpstr>
      <vt:lpstr>PowerPoint prezentacija</vt:lpstr>
      <vt:lpstr>Božićne pjesme i blagdani </vt:lpstr>
      <vt:lpstr>PowerPoint prezentacija</vt:lpstr>
      <vt:lpstr>Blagdani</vt:lpstr>
      <vt:lpstr>Božić u doba pandemije Covid-19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</dc:title>
  <dc:creator>Josip</dc:creator>
  <cp:lastModifiedBy>Korisnik</cp:lastModifiedBy>
  <cp:revision>29</cp:revision>
  <dcterms:created xsi:type="dcterms:W3CDTF">2020-12-18T07:18:57Z</dcterms:created>
  <dcterms:modified xsi:type="dcterms:W3CDTF">2020-12-22T07:46:28Z</dcterms:modified>
</cp:coreProperties>
</file>